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846"/>
    <p:restoredTop sz="94660"/>
  </p:normalViewPr>
  <p:slideViewPr>
    <p:cSldViewPr showGuides="1">
      <p:cViewPr varScale="1">
        <p:scale>
          <a:sx n="112" d="100"/>
          <a:sy n="112" d="100"/>
        </p:scale>
        <p:origin x="-864" y="-90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xmlns="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xmlns="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471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Manager>Client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sec2_col</cp:lastModifiedBy>
  <cp:revision>51</cp:revision>
  <dcterms:created xsi:type="dcterms:W3CDTF">2020-03-05T15:21:24Z</dcterms:created>
  <dcterms:modified xsi:type="dcterms:W3CDTF">2024-12-09T13:35:36Z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